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72" r:id="rId4"/>
    <p:sldId id="273" r:id="rId5"/>
    <p:sldId id="274" r:id="rId6"/>
    <p:sldId id="275" r:id="rId7"/>
    <p:sldId id="276" r:id="rId8"/>
    <p:sldId id="277" r:id="rId9"/>
    <p:sldId id="261" r:id="rId10"/>
    <p:sldId id="278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>
        <p:scale>
          <a:sx n="60" d="100"/>
          <a:sy n="60" d="100"/>
        </p:scale>
        <p:origin x="1550" y="54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F5CB0-B991-47A0-AFCB-2D571EBEF27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601FA6E-8829-4B0D-B1C0-07A249348434}">
      <dgm:prSet phldrT="[Text]" custT="1"/>
      <dgm:spPr/>
      <dgm:t>
        <a:bodyPr/>
        <a:lstStyle/>
        <a:p>
          <a:r>
            <a:rPr lang="en-IN" sz="1200" dirty="0"/>
            <a:t>COLLECTION</a:t>
          </a:r>
        </a:p>
      </dgm:t>
    </dgm:pt>
    <dgm:pt modelId="{C9E6CC07-4258-4105-BC3F-225938938CD0}" type="parTrans" cxnId="{7C1B8679-5C16-41CB-883F-F85EFBBA24B5}">
      <dgm:prSet/>
      <dgm:spPr/>
      <dgm:t>
        <a:bodyPr/>
        <a:lstStyle/>
        <a:p>
          <a:endParaRPr lang="en-IN"/>
        </a:p>
      </dgm:t>
    </dgm:pt>
    <dgm:pt modelId="{00E7165E-6F80-4A67-A326-2BB3DEC8E2BC}" type="sibTrans" cxnId="{7C1B8679-5C16-41CB-883F-F85EFBBA24B5}">
      <dgm:prSet/>
      <dgm:spPr/>
      <dgm:t>
        <a:bodyPr/>
        <a:lstStyle/>
        <a:p>
          <a:endParaRPr lang="en-IN"/>
        </a:p>
      </dgm:t>
    </dgm:pt>
    <dgm:pt modelId="{A69F62DC-81A6-466B-9278-CE3846FBE407}">
      <dgm:prSet phldrT="[Text]" custT="1"/>
      <dgm:spPr/>
      <dgm:t>
        <a:bodyPr/>
        <a:lstStyle/>
        <a:p>
          <a:r>
            <a:rPr lang="en-IN" sz="1200" dirty="0"/>
            <a:t>ORGANIZATION</a:t>
          </a:r>
        </a:p>
      </dgm:t>
    </dgm:pt>
    <dgm:pt modelId="{EB30F889-ED0F-45AF-BFAF-2549D8F61B3A}" type="parTrans" cxnId="{AF57A092-D01D-4E76-A390-E8DB018E1B11}">
      <dgm:prSet/>
      <dgm:spPr/>
      <dgm:t>
        <a:bodyPr/>
        <a:lstStyle/>
        <a:p>
          <a:endParaRPr lang="en-IN"/>
        </a:p>
      </dgm:t>
    </dgm:pt>
    <dgm:pt modelId="{C0400DA5-0468-4ACE-A3B1-EC2A990D2B61}" type="sibTrans" cxnId="{AF57A092-D01D-4E76-A390-E8DB018E1B11}">
      <dgm:prSet/>
      <dgm:spPr/>
      <dgm:t>
        <a:bodyPr/>
        <a:lstStyle/>
        <a:p>
          <a:endParaRPr lang="en-IN"/>
        </a:p>
      </dgm:t>
    </dgm:pt>
    <dgm:pt modelId="{01358CBA-A8BF-42E7-A3F5-97E09FCD11BC}">
      <dgm:prSet phldrT="[Text]" custT="1"/>
      <dgm:spPr/>
      <dgm:t>
        <a:bodyPr/>
        <a:lstStyle/>
        <a:p>
          <a:r>
            <a:rPr lang="en-IN" sz="1200" dirty="0"/>
            <a:t>VALIDATION</a:t>
          </a:r>
        </a:p>
      </dgm:t>
    </dgm:pt>
    <dgm:pt modelId="{FEA030AF-CEAC-46AC-B2DF-F5FC0DCA4FC8}" type="parTrans" cxnId="{6C4A40DD-32A7-4F3C-B1EC-3CE27448C5DE}">
      <dgm:prSet/>
      <dgm:spPr/>
      <dgm:t>
        <a:bodyPr/>
        <a:lstStyle/>
        <a:p>
          <a:endParaRPr lang="en-IN"/>
        </a:p>
      </dgm:t>
    </dgm:pt>
    <dgm:pt modelId="{621ED9DC-AEDA-4475-A61A-EF6E2CD7CDE1}" type="sibTrans" cxnId="{6C4A40DD-32A7-4F3C-B1EC-3CE27448C5DE}">
      <dgm:prSet/>
      <dgm:spPr/>
      <dgm:t>
        <a:bodyPr/>
        <a:lstStyle/>
        <a:p>
          <a:endParaRPr lang="en-IN"/>
        </a:p>
      </dgm:t>
    </dgm:pt>
    <dgm:pt modelId="{C3A04317-AF41-4439-AAB4-D61C8AC4C3CF}">
      <dgm:prSet phldrT="[Text]" custT="1"/>
      <dgm:spPr/>
      <dgm:t>
        <a:bodyPr/>
        <a:lstStyle/>
        <a:p>
          <a:r>
            <a:rPr lang="en-IN" sz="1200" dirty="0"/>
            <a:t>PROCESSING</a:t>
          </a:r>
        </a:p>
      </dgm:t>
    </dgm:pt>
    <dgm:pt modelId="{EE119B62-1A7A-4D3B-BC7B-571BDB8713FC}" type="parTrans" cxnId="{9510EDC5-B536-40B5-8F78-3243EC4FBDA9}">
      <dgm:prSet/>
      <dgm:spPr/>
      <dgm:t>
        <a:bodyPr/>
        <a:lstStyle/>
        <a:p>
          <a:endParaRPr lang="en-IN"/>
        </a:p>
      </dgm:t>
    </dgm:pt>
    <dgm:pt modelId="{B4DB5844-7EBF-4646-B8F7-A31832B9CBFC}" type="sibTrans" cxnId="{9510EDC5-B536-40B5-8F78-3243EC4FBDA9}">
      <dgm:prSet/>
      <dgm:spPr/>
      <dgm:t>
        <a:bodyPr/>
        <a:lstStyle/>
        <a:p>
          <a:endParaRPr lang="en-IN"/>
        </a:p>
      </dgm:t>
    </dgm:pt>
    <dgm:pt modelId="{7B02DE8C-7C9E-4DB6-8AB1-255A10629636}">
      <dgm:prSet phldrT="[Text]" custT="1"/>
      <dgm:spPr/>
      <dgm:t>
        <a:bodyPr/>
        <a:lstStyle/>
        <a:p>
          <a:r>
            <a:rPr lang="en-IN" sz="1200" dirty="0"/>
            <a:t>INTERPRETATION</a:t>
          </a:r>
        </a:p>
      </dgm:t>
    </dgm:pt>
    <dgm:pt modelId="{D1CCC0DC-71C8-4D69-B193-59AA085971E7}" type="parTrans" cxnId="{B736B071-748F-4D38-BD17-29331D7CEBC7}">
      <dgm:prSet/>
      <dgm:spPr/>
      <dgm:t>
        <a:bodyPr/>
        <a:lstStyle/>
        <a:p>
          <a:endParaRPr lang="en-IN"/>
        </a:p>
      </dgm:t>
    </dgm:pt>
    <dgm:pt modelId="{12AC284F-E9DA-4C02-8A85-CED837FBA977}" type="sibTrans" cxnId="{B736B071-748F-4D38-BD17-29331D7CEBC7}">
      <dgm:prSet/>
      <dgm:spPr/>
      <dgm:t>
        <a:bodyPr/>
        <a:lstStyle/>
        <a:p>
          <a:endParaRPr lang="en-IN"/>
        </a:p>
      </dgm:t>
    </dgm:pt>
    <dgm:pt modelId="{0F523AC4-C340-416F-85E8-C41D42814871}">
      <dgm:prSet phldrT="[Text]" custT="1"/>
      <dgm:spPr/>
      <dgm:t>
        <a:bodyPr/>
        <a:lstStyle/>
        <a:p>
          <a:r>
            <a:rPr lang="en-IN" sz="1200" dirty="0"/>
            <a:t>COMMUNICATION</a:t>
          </a:r>
        </a:p>
      </dgm:t>
    </dgm:pt>
    <dgm:pt modelId="{CC156392-8491-44DE-9358-DBA3C36671BE}" type="parTrans" cxnId="{23B1A5DA-613E-4D3B-BF9E-A2E8031C8A10}">
      <dgm:prSet/>
      <dgm:spPr/>
      <dgm:t>
        <a:bodyPr/>
        <a:lstStyle/>
        <a:p>
          <a:endParaRPr lang="en-IN"/>
        </a:p>
      </dgm:t>
    </dgm:pt>
    <dgm:pt modelId="{7ADCC654-C315-4675-8E50-788E64413669}" type="sibTrans" cxnId="{23B1A5DA-613E-4D3B-BF9E-A2E8031C8A10}">
      <dgm:prSet/>
      <dgm:spPr/>
      <dgm:t>
        <a:bodyPr/>
        <a:lstStyle/>
        <a:p>
          <a:endParaRPr lang="en-IN"/>
        </a:p>
      </dgm:t>
    </dgm:pt>
    <dgm:pt modelId="{2A3904F6-9364-442E-97AC-1297015A7D7C}" type="pres">
      <dgm:prSet presAssocID="{CC0F5CB0-B991-47A0-AFCB-2D571EBEF271}" presName="cycle" presStyleCnt="0">
        <dgm:presLayoutVars>
          <dgm:dir/>
          <dgm:resizeHandles val="exact"/>
        </dgm:presLayoutVars>
      </dgm:prSet>
      <dgm:spPr/>
    </dgm:pt>
    <dgm:pt modelId="{9EBD4846-6316-4D45-9269-61D3B8422B02}" type="pres">
      <dgm:prSet presAssocID="{8601FA6E-8829-4B0D-B1C0-07A249348434}" presName="dummy" presStyleCnt="0"/>
      <dgm:spPr/>
    </dgm:pt>
    <dgm:pt modelId="{EDDFED2C-9E7D-4AC1-8B9C-2AE0BD4D2AF5}" type="pres">
      <dgm:prSet presAssocID="{8601FA6E-8829-4B0D-B1C0-07A249348434}" presName="node" presStyleLbl="revTx" presStyleIdx="0" presStyleCnt="6" custScaleX="139520">
        <dgm:presLayoutVars>
          <dgm:bulletEnabled val="1"/>
        </dgm:presLayoutVars>
      </dgm:prSet>
      <dgm:spPr/>
    </dgm:pt>
    <dgm:pt modelId="{AFE30D04-702D-429E-9B93-79BE3062AD0B}" type="pres">
      <dgm:prSet presAssocID="{00E7165E-6F80-4A67-A326-2BB3DEC8E2BC}" presName="sibTrans" presStyleLbl="node1" presStyleIdx="0" presStyleCnt="6"/>
      <dgm:spPr/>
    </dgm:pt>
    <dgm:pt modelId="{E0D9E10C-3C4A-400C-9EC8-D049BA771666}" type="pres">
      <dgm:prSet presAssocID="{A69F62DC-81A6-466B-9278-CE3846FBE407}" presName="dummy" presStyleCnt="0"/>
      <dgm:spPr/>
    </dgm:pt>
    <dgm:pt modelId="{6964D69D-581D-42A5-86F2-C80EF8AC7A6E}" type="pres">
      <dgm:prSet presAssocID="{A69F62DC-81A6-466B-9278-CE3846FBE407}" presName="node" presStyleLbl="revTx" presStyleIdx="1" presStyleCnt="6" custScaleX="139520">
        <dgm:presLayoutVars>
          <dgm:bulletEnabled val="1"/>
        </dgm:presLayoutVars>
      </dgm:prSet>
      <dgm:spPr/>
    </dgm:pt>
    <dgm:pt modelId="{FE0C69E5-4324-4F5D-8A99-F7489A25B935}" type="pres">
      <dgm:prSet presAssocID="{C0400DA5-0468-4ACE-A3B1-EC2A990D2B61}" presName="sibTrans" presStyleLbl="node1" presStyleIdx="1" presStyleCnt="6"/>
      <dgm:spPr/>
    </dgm:pt>
    <dgm:pt modelId="{451BFA69-A8E3-4310-A018-D3E8FD9192E7}" type="pres">
      <dgm:prSet presAssocID="{01358CBA-A8BF-42E7-A3F5-97E09FCD11BC}" presName="dummy" presStyleCnt="0"/>
      <dgm:spPr/>
    </dgm:pt>
    <dgm:pt modelId="{471ECB80-FB89-4651-AC1F-0DE8453081A6}" type="pres">
      <dgm:prSet presAssocID="{01358CBA-A8BF-42E7-A3F5-97E09FCD11BC}" presName="node" presStyleLbl="revTx" presStyleIdx="2" presStyleCnt="6" custScaleX="139520">
        <dgm:presLayoutVars>
          <dgm:bulletEnabled val="1"/>
        </dgm:presLayoutVars>
      </dgm:prSet>
      <dgm:spPr/>
    </dgm:pt>
    <dgm:pt modelId="{90FF796B-1CE4-4B79-9F7D-89A47319F8F6}" type="pres">
      <dgm:prSet presAssocID="{621ED9DC-AEDA-4475-A61A-EF6E2CD7CDE1}" presName="sibTrans" presStyleLbl="node1" presStyleIdx="2" presStyleCnt="6"/>
      <dgm:spPr/>
    </dgm:pt>
    <dgm:pt modelId="{BCC04815-A8CC-413E-BB6F-330637F6D9B0}" type="pres">
      <dgm:prSet presAssocID="{C3A04317-AF41-4439-AAB4-D61C8AC4C3CF}" presName="dummy" presStyleCnt="0"/>
      <dgm:spPr/>
    </dgm:pt>
    <dgm:pt modelId="{3575AABE-0D39-4406-9101-EDB71CE78169}" type="pres">
      <dgm:prSet presAssocID="{C3A04317-AF41-4439-AAB4-D61C8AC4C3CF}" presName="node" presStyleLbl="revTx" presStyleIdx="3" presStyleCnt="6" custScaleX="139520">
        <dgm:presLayoutVars>
          <dgm:bulletEnabled val="1"/>
        </dgm:presLayoutVars>
      </dgm:prSet>
      <dgm:spPr/>
    </dgm:pt>
    <dgm:pt modelId="{8D2E080A-A6DD-40FA-8C66-F6803E5D3710}" type="pres">
      <dgm:prSet presAssocID="{B4DB5844-7EBF-4646-B8F7-A31832B9CBFC}" presName="sibTrans" presStyleLbl="node1" presStyleIdx="3" presStyleCnt="6"/>
      <dgm:spPr/>
    </dgm:pt>
    <dgm:pt modelId="{3C922B7D-623B-4E19-887A-320333489888}" type="pres">
      <dgm:prSet presAssocID="{7B02DE8C-7C9E-4DB6-8AB1-255A10629636}" presName="dummy" presStyleCnt="0"/>
      <dgm:spPr/>
    </dgm:pt>
    <dgm:pt modelId="{D08F279F-32CC-49D1-B3BC-B067E5204D91}" type="pres">
      <dgm:prSet presAssocID="{7B02DE8C-7C9E-4DB6-8AB1-255A10629636}" presName="node" presStyleLbl="revTx" presStyleIdx="4" presStyleCnt="6" custScaleX="139520">
        <dgm:presLayoutVars>
          <dgm:bulletEnabled val="1"/>
        </dgm:presLayoutVars>
      </dgm:prSet>
      <dgm:spPr/>
    </dgm:pt>
    <dgm:pt modelId="{88BC46F4-9998-425B-8333-80852C337E4B}" type="pres">
      <dgm:prSet presAssocID="{12AC284F-E9DA-4C02-8A85-CED837FBA977}" presName="sibTrans" presStyleLbl="node1" presStyleIdx="4" presStyleCnt="6"/>
      <dgm:spPr/>
    </dgm:pt>
    <dgm:pt modelId="{89B61317-75F3-4D79-8CDF-92D1A7AF89BF}" type="pres">
      <dgm:prSet presAssocID="{0F523AC4-C340-416F-85E8-C41D42814871}" presName="dummy" presStyleCnt="0"/>
      <dgm:spPr/>
    </dgm:pt>
    <dgm:pt modelId="{3258201B-1457-4765-880B-7E7653B79185}" type="pres">
      <dgm:prSet presAssocID="{0F523AC4-C340-416F-85E8-C41D42814871}" presName="node" presStyleLbl="revTx" presStyleIdx="5" presStyleCnt="6" custScaleX="139520">
        <dgm:presLayoutVars>
          <dgm:bulletEnabled val="1"/>
        </dgm:presLayoutVars>
      </dgm:prSet>
      <dgm:spPr/>
    </dgm:pt>
    <dgm:pt modelId="{7C204FE0-0103-46AD-A2BC-D90841CC8474}" type="pres">
      <dgm:prSet presAssocID="{7ADCC654-C315-4675-8E50-788E64413669}" presName="sibTrans" presStyleLbl="node1" presStyleIdx="5" presStyleCnt="6" custLinFactNeighborX="-2" custLinFactNeighborY="-927"/>
      <dgm:spPr/>
    </dgm:pt>
  </dgm:ptLst>
  <dgm:cxnLst>
    <dgm:cxn modelId="{68192525-2123-4CD7-B10D-636A0DAA58C4}" type="presOf" srcId="{621ED9DC-AEDA-4475-A61A-EF6E2CD7CDE1}" destId="{90FF796B-1CE4-4B79-9F7D-89A47319F8F6}" srcOrd="0" destOrd="0" presId="urn:microsoft.com/office/officeart/2005/8/layout/cycle1"/>
    <dgm:cxn modelId="{2B15BE32-8758-4B26-B5E4-061EAE135E72}" type="presOf" srcId="{A69F62DC-81A6-466B-9278-CE3846FBE407}" destId="{6964D69D-581D-42A5-86F2-C80EF8AC7A6E}" srcOrd="0" destOrd="0" presId="urn:microsoft.com/office/officeart/2005/8/layout/cycle1"/>
    <dgm:cxn modelId="{33A09662-E103-48BD-959F-26B731FBBF38}" type="presOf" srcId="{B4DB5844-7EBF-4646-B8F7-A31832B9CBFC}" destId="{8D2E080A-A6DD-40FA-8C66-F6803E5D3710}" srcOrd="0" destOrd="0" presId="urn:microsoft.com/office/officeart/2005/8/layout/cycle1"/>
    <dgm:cxn modelId="{35A75865-FFB0-4672-BA3F-E1DB0880D97F}" type="presOf" srcId="{8601FA6E-8829-4B0D-B1C0-07A249348434}" destId="{EDDFED2C-9E7D-4AC1-8B9C-2AE0BD4D2AF5}" srcOrd="0" destOrd="0" presId="urn:microsoft.com/office/officeart/2005/8/layout/cycle1"/>
    <dgm:cxn modelId="{5C45AA6A-C115-4225-90D0-1763BE4D20CB}" type="presOf" srcId="{00E7165E-6F80-4A67-A326-2BB3DEC8E2BC}" destId="{AFE30D04-702D-429E-9B93-79BE3062AD0B}" srcOrd="0" destOrd="0" presId="urn:microsoft.com/office/officeart/2005/8/layout/cycle1"/>
    <dgm:cxn modelId="{B736B071-748F-4D38-BD17-29331D7CEBC7}" srcId="{CC0F5CB0-B991-47A0-AFCB-2D571EBEF271}" destId="{7B02DE8C-7C9E-4DB6-8AB1-255A10629636}" srcOrd="4" destOrd="0" parTransId="{D1CCC0DC-71C8-4D69-B193-59AA085971E7}" sibTransId="{12AC284F-E9DA-4C02-8A85-CED837FBA977}"/>
    <dgm:cxn modelId="{D2D25658-7010-4B7C-877D-B48BFEA2E8C8}" type="presOf" srcId="{0F523AC4-C340-416F-85E8-C41D42814871}" destId="{3258201B-1457-4765-880B-7E7653B79185}" srcOrd="0" destOrd="0" presId="urn:microsoft.com/office/officeart/2005/8/layout/cycle1"/>
    <dgm:cxn modelId="{7C1B8679-5C16-41CB-883F-F85EFBBA24B5}" srcId="{CC0F5CB0-B991-47A0-AFCB-2D571EBEF271}" destId="{8601FA6E-8829-4B0D-B1C0-07A249348434}" srcOrd="0" destOrd="0" parTransId="{C9E6CC07-4258-4105-BC3F-225938938CD0}" sibTransId="{00E7165E-6F80-4A67-A326-2BB3DEC8E2BC}"/>
    <dgm:cxn modelId="{AF57A092-D01D-4E76-A390-E8DB018E1B11}" srcId="{CC0F5CB0-B991-47A0-AFCB-2D571EBEF271}" destId="{A69F62DC-81A6-466B-9278-CE3846FBE407}" srcOrd="1" destOrd="0" parTransId="{EB30F889-ED0F-45AF-BFAF-2549D8F61B3A}" sibTransId="{C0400DA5-0468-4ACE-A3B1-EC2A990D2B61}"/>
    <dgm:cxn modelId="{0118E0B3-4CBA-4799-A742-E45AD0F25978}" type="presOf" srcId="{7B02DE8C-7C9E-4DB6-8AB1-255A10629636}" destId="{D08F279F-32CC-49D1-B3BC-B067E5204D91}" srcOrd="0" destOrd="0" presId="urn:microsoft.com/office/officeart/2005/8/layout/cycle1"/>
    <dgm:cxn modelId="{7981A1B7-75EE-41CE-BFF5-99DBC16E00A0}" type="presOf" srcId="{7ADCC654-C315-4675-8E50-788E64413669}" destId="{7C204FE0-0103-46AD-A2BC-D90841CC8474}" srcOrd="0" destOrd="0" presId="urn:microsoft.com/office/officeart/2005/8/layout/cycle1"/>
    <dgm:cxn modelId="{3606CFC5-7513-4498-A956-ADAFE8E42A1B}" type="presOf" srcId="{C3A04317-AF41-4439-AAB4-D61C8AC4C3CF}" destId="{3575AABE-0D39-4406-9101-EDB71CE78169}" srcOrd="0" destOrd="0" presId="urn:microsoft.com/office/officeart/2005/8/layout/cycle1"/>
    <dgm:cxn modelId="{9510EDC5-B536-40B5-8F78-3243EC4FBDA9}" srcId="{CC0F5CB0-B991-47A0-AFCB-2D571EBEF271}" destId="{C3A04317-AF41-4439-AAB4-D61C8AC4C3CF}" srcOrd="3" destOrd="0" parTransId="{EE119B62-1A7A-4D3B-BC7B-571BDB8713FC}" sibTransId="{B4DB5844-7EBF-4646-B8F7-A31832B9CBFC}"/>
    <dgm:cxn modelId="{C065DAD8-C237-4B5F-9D55-5C4C059D7740}" type="presOf" srcId="{CC0F5CB0-B991-47A0-AFCB-2D571EBEF271}" destId="{2A3904F6-9364-442E-97AC-1297015A7D7C}" srcOrd="0" destOrd="0" presId="urn:microsoft.com/office/officeart/2005/8/layout/cycle1"/>
    <dgm:cxn modelId="{23B1A5DA-613E-4D3B-BF9E-A2E8031C8A10}" srcId="{CC0F5CB0-B991-47A0-AFCB-2D571EBEF271}" destId="{0F523AC4-C340-416F-85E8-C41D42814871}" srcOrd="5" destOrd="0" parTransId="{CC156392-8491-44DE-9358-DBA3C36671BE}" sibTransId="{7ADCC654-C315-4675-8E50-788E64413669}"/>
    <dgm:cxn modelId="{6C4A40DD-32A7-4F3C-B1EC-3CE27448C5DE}" srcId="{CC0F5CB0-B991-47A0-AFCB-2D571EBEF271}" destId="{01358CBA-A8BF-42E7-A3F5-97E09FCD11BC}" srcOrd="2" destOrd="0" parTransId="{FEA030AF-CEAC-46AC-B2DF-F5FC0DCA4FC8}" sibTransId="{621ED9DC-AEDA-4475-A61A-EF6E2CD7CDE1}"/>
    <dgm:cxn modelId="{FB0BA7F1-49E6-4150-A818-2F844A96C93D}" type="presOf" srcId="{12AC284F-E9DA-4C02-8A85-CED837FBA977}" destId="{88BC46F4-9998-425B-8333-80852C337E4B}" srcOrd="0" destOrd="0" presId="urn:microsoft.com/office/officeart/2005/8/layout/cycle1"/>
    <dgm:cxn modelId="{BEA7DCF3-D14F-4C22-B069-B83ABD9FFAC0}" type="presOf" srcId="{C0400DA5-0468-4ACE-A3B1-EC2A990D2B61}" destId="{FE0C69E5-4324-4F5D-8A99-F7489A25B935}" srcOrd="0" destOrd="0" presId="urn:microsoft.com/office/officeart/2005/8/layout/cycle1"/>
    <dgm:cxn modelId="{20BE13FD-5086-4A1B-A08D-F0BE0B05A302}" type="presOf" srcId="{01358CBA-A8BF-42E7-A3F5-97E09FCD11BC}" destId="{471ECB80-FB89-4651-AC1F-0DE8453081A6}" srcOrd="0" destOrd="0" presId="urn:microsoft.com/office/officeart/2005/8/layout/cycle1"/>
    <dgm:cxn modelId="{729083B3-27D4-4E20-9D3E-4B47BDAD9617}" type="presParOf" srcId="{2A3904F6-9364-442E-97AC-1297015A7D7C}" destId="{9EBD4846-6316-4D45-9269-61D3B8422B02}" srcOrd="0" destOrd="0" presId="urn:microsoft.com/office/officeart/2005/8/layout/cycle1"/>
    <dgm:cxn modelId="{848AC3C1-C69E-4A68-9024-3D10CD73E60A}" type="presParOf" srcId="{2A3904F6-9364-442E-97AC-1297015A7D7C}" destId="{EDDFED2C-9E7D-4AC1-8B9C-2AE0BD4D2AF5}" srcOrd="1" destOrd="0" presId="urn:microsoft.com/office/officeart/2005/8/layout/cycle1"/>
    <dgm:cxn modelId="{49098C49-3498-472E-B6C8-69C173954F60}" type="presParOf" srcId="{2A3904F6-9364-442E-97AC-1297015A7D7C}" destId="{AFE30D04-702D-429E-9B93-79BE3062AD0B}" srcOrd="2" destOrd="0" presId="urn:microsoft.com/office/officeart/2005/8/layout/cycle1"/>
    <dgm:cxn modelId="{00480AEE-608D-430C-8ECF-D27DFC1C4211}" type="presParOf" srcId="{2A3904F6-9364-442E-97AC-1297015A7D7C}" destId="{E0D9E10C-3C4A-400C-9EC8-D049BA771666}" srcOrd="3" destOrd="0" presId="urn:microsoft.com/office/officeart/2005/8/layout/cycle1"/>
    <dgm:cxn modelId="{A45B87DD-AF5B-4B01-B6C2-A014BFF4D7E0}" type="presParOf" srcId="{2A3904F6-9364-442E-97AC-1297015A7D7C}" destId="{6964D69D-581D-42A5-86F2-C80EF8AC7A6E}" srcOrd="4" destOrd="0" presId="urn:microsoft.com/office/officeart/2005/8/layout/cycle1"/>
    <dgm:cxn modelId="{B1C9EB89-D751-4663-92AE-7FC32C565277}" type="presParOf" srcId="{2A3904F6-9364-442E-97AC-1297015A7D7C}" destId="{FE0C69E5-4324-4F5D-8A99-F7489A25B935}" srcOrd="5" destOrd="0" presId="urn:microsoft.com/office/officeart/2005/8/layout/cycle1"/>
    <dgm:cxn modelId="{CE6F2849-575A-4959-8B98-46C855662DCB}" type="presParOf" srcId="{2A3904F6-9364-442E-97AC-1297015A7D7C}" destId="{451BFA69-A8E3-4310-A018-D3E8FD9192E7}" srcOrd="6" destOrd="0" presId="urn:microsoft.com/office/officeart/2005/8/layout/cycle1"/>
    <dgm:cxn modelId="{DAFF47E2-A043-4608-9C8D-97C1E3553D34}" type="presParOf" srcId="{2A3904F6-9364-442E-97AC-1297015A7D7C}" destId="{471ECB80-FB89-4651-AC1F-0DE8453081A6}" srcOrd="7" destOrd="0" presId="urn:microsoft.com/office/officeart/2005/8/layout/cycle1"/>
    <dgm:cxn modelId="{3C6E6C00-BF4C-428B-B9DB-55750BD49615}" type="presParOf" srcId="{2A3904F6-9364-442E-97AC-1297015A7D7C}" destId="{90FF796B-1CE4-4B79-9F7D-89A47319F8F6}" srcOrd="8" destOrd="0" presId="urn:microsoft.com/office/officeart/2005/8/layout/cycle1"/>
    <dgm:cxn modelId="{21B88FF6-7A0B-430B-9AFA-F77146E5E9D9}" type="presParOf" srcId="{2A3904F6-9364-442E-97AC-1297015A7D7C}" destId="{BCC04815-A8CC-413E-BB6F-330637F6D9B0}" srcOrd="9" destOrd="0" presId="urn:microsoft.com/office/officeart/2005/8/layout/cycle1"/>
    <dgm:cxn modelId="{A2FAA253-5FB0-4704-9DC3-D12200BE219C}" type="presParOf" srcId="{2A3904F6-9364-442E-97AC-1297015A7D7C}" destId="{3575AABE-0D39-4406-9101-EDB71CE78169}" srcOrd="10" destOrd="0" presId="urn:microsoft.com/office/officeart/2005/8/layout/cycle1"/>
    <dgm:cxn modelId="{06251060-6DA0-45B2-AAFE-A9E65464061F}" type="presParOf" srcId="{2A3904F6-9364-442E-97AC-1297015A7D7C}" destId="{8D2E080A-A6DD-40FA-8C66-F6803E5D3710}" srcOrd="11" destOrd="0" presId="urn:microsoft.com/office/officeart/2005/8/layout/cycle1"/>
    <dgm:cxn modelId="{F8E9DB78-604F-43B9-8F08-BF88EAA8580B}" type="presParOf" srcId="{2A3904F6-9364-442E-97AC-1297015A7D7C}" destId="{3C922B7D-623B-4E19-887A-320333489888}" srcOrd="12" destOrd="0" presId="urn:microsoft.com/office/officeart/2005/8/layout/cycle1"/>
    <dgm:cxn modelId="{6E8A6DC9-1D32-4F9A-8DA5-054B871AF436}" type="presParOf" srcId="{2A3904F6-9364-442E-97AC-1297015A7D7C}" destId="{D08F279F-32CC-49D1-B3BC-B067E5204D91}" srcOrd="13" destOrd="0" presId="urn:microsoft.com/office/officeart/2005/8/layout/cycle1"/>
    <dgm:cxn modelId="{564B546D-BD74-45C6-9DAA-F611B3B530FE}" type="presParOf" srcId="{2A3904F6-9364-442E-97AC-1297015A7D7C}" destId="{88BC46F4-9998-425B-8333-80852C337E4B}" srcOrd="14" destOrd="0" presId="urn:microsoft.com/office/officeart/2005/8/layout/cycle1"/>
    <dgm:cxn modelId="{B6E82602-A784-48B7-A760-490823EE1850}" type="presParOf" srcId="{2A3904F6-9364-442E-97AC-1297015A7D7C}" destId="{89B61317-75F3-4D79-8CDF-92D1A7AF89BF}" srcOrd="15" destOrd="0" presId="urn:microsoft.com/office/officeart/2005/8/layout/cycle1"/>
    <dgm:cxn modelId="{E53287AE-F801-43D1-A4FF-39E691D604E3}" type="presParOf" srcId="{2A3904F6-9364-442E-97AC-1297015A7D7C}" destId="{3258201B-1457-4765-880B-7E7653B79185}" srcOrd="16" destOrd="0" presId="urn:microsoft.com/office/officeart/2005/8/layout/cycle1"/>
    <dgm:cxn modelId="{C1C90946-2FC5-46B9-A6F4-1C28710264D8}" type="presParOf" srcId="{2A3904F6-9364-442E-97AC-1297015A7D7C}" destId="{7C204FE0-0103-46AD-A2BC-D90841CC8474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FED2C-9E7D-4AC1-8B9C-2AE0BD4D2AF5}">
      <dsp:nvSpPr>
        <dsp:cNvPr id="0" name=""/>
        <dsp:cNvSpPr/>
      </dsp:nvSpPr>
      <dsp:spPr>
        <a:xfrm>
          <a:off x="5370816" y="16442"/>
          <a:ext cx="1604383" cy="1149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COLLECTION</a:t>
          </a:r>
        </a:p>
      </dsp:txBody>
      <dsp:txXfrm>
        <a:off x="5370816" y="16442"/>
        <a:ext cx="1604383" cy="1149930"/>
      </dsp:txXfrm>
    </dsp:sp>
    <dsp:sp modelId="{AFE30D04-702D-429E-9B93-79BE3062AD0B}">
      <dsp:nvSpPr>
        <dsp:cNvPr id="0" name=""/>
        <dsp:cNvSpPr/>
      </dsp:nvSpPr>
      <dsp:spPr>
        <a:xfrm>
          <a:off x="2084322" y="4994"/>
          <a:ext cx="5613530" cy="5613530"/>
        </a:xfrm>
        <a:prstGeom prst="circularArrow">
          <a:avLst>
            <a:gd name="adj1" fmla="val 3995"/>
            <a:gd name="adj2" fmla="val 250613"/>
            <a:gd name="adj3" fmla="val 20571827"/>
            <a:gd name="adj4" fmla="val 19204582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4D69D-581D-42A5-86F2-C80EF8AC7A6E}">
      <dsp:nvSpPr>
        <dsp:cNvPr id="0" name=""/>
        <dsp:cNvSpPr/>
      </dsp:nvSpPr>
      <dsp:spPr>
        <a:xfrm>
          <a:off x="6652737" y="2236794"/>
          <a:ext cx="1604383" cy="1149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ORGANIZATION</a:t>
          </a:r>
        </a:p>
      </dsp:txBody>
      <dsp:txXfrm>
        <a:off x="6652737" y="2236794"/>
        <a:ext cx="1604383" cy="1149930"/>
      </dsp:txXfrm>
    </dsp:sp>
    <dsp:sp modelId="{FE0C69E5-4324-4F5D-8A99-F7489A25B935}">
      <dsp:nvSpPr>
        <dsp:cNvPr id="0" name=""/>
        <dsp:cNvSpPr/>
      </dsp:nvSpPr>
      <dsp:spPr>
        <a:xfrm>
          <a:off x="2084322" y="4994"/>
          <a:ext cx="5613530" cy="5613530"/>
        </a:xfrm>
        <a:prstGeom prst="circularArrow">
          <a:avLst>
            <a:gd name="adj1" fmla="val 3995"/>
            <a:gd name="adj2" fmla="val 250613"/>
            <a:gd name="adj3" fmla="val 2144805"/>
            <a:gd name="adj4" fmla="val 777560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ECB80-FB89-4651-AC1F-0DE8453081A6}">
      <dsp:nvSpPr>
        <dsp:cNvPr id="0" name=""/>
        <dsp:cNvSpPr/>
      </dsp:nvSpPr>
      <dsp:spPr>
        <a:xfrm>
          <a:off x="5370816" y="4457146"/>
          <a:ext cx="1604383" cy="1149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VALIDATION</a:t>
          </a:r>
        </a:p>
      </dsp:txBody>
      <dsp:txXfrm>
        <a:off x="5370816" y="4457146"/>
        <a:ext cx="1604383" cy="1149930"/>
      </dsp:txXfrm>
    </dsp:sp>
    <dsp:sp modelId="{90FF796B-1CE4-4B79-9F7D-89A47319F8F6}">
      <dsp:nvSpPr>
        <dsp:cNvPr id="0" name=""/>
        <dsp:cNvSpPr/>
      </dsp:nvSpPr>
      <dsp:spPr>
        <a:xfrm>
          <a:off x="2084322" y="4994"/>
          <a:ext cx="5613530" cy="5613530"/>
        </a:xfrm>
        <a:prstGeom prst="circularArrow">
          <a:avLst>
            <a:gd name="adj1" fmla="val 3995"/>
            <a:gd name="adj2" fmla="val 250613"/>
            <a:gd name="adj3" fmla="val 5796449"/>
            <a:gd name="adj4" fmla="val 4752938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5AABE-0D39-4406-9101-EDB71CE78169}">
      <dsp:nvSpPr>
        <dsp:cNvPr id="0" name=""/>
        <dsp:cNvSpPr/>
      </dsp:nvSpPr>
      <dsp:spPr>
        <a:xfrm>
          <a:off x="2806974" y="4457146"/>
          <a:ext cx="1604383" cy="1149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PROCESSING</a:t>
          </a:r>
        </a:p>
      </dsp:txBody>
      <dsp:txXfrm>
        <a:off x="2806974" y="4457146"/>
        <a:ext cx="1604383" cy="1149930"/>
      </dsp:txXfrm>
    </dsp:sp>
    <dsp:sp modelId="{8D2E080A-A6DD-40FA-8C66-F6803E5D3710}">
      <dsp:nvSpPr>
        <dsp:cNvPr id="0" name=""/>
        <dsp:cNvSpPr/>
      </dsp:nvSpPr>
      <dsp:spPr>
        <a:xfrm>
          <a:off x="2084322" y="4994"/>
          <a:ext cx="5613530" cy="5613530"/>
        </a:xfrm>
        <a:prstGeom prst="circularArrow">
          <a:avLst>
            <a:gd name="adj1" fmla="val 3995"/>
            <a:gd name="adj2" fmla="val 250613"/>
            <a:gd name="adj3" fmla="val 9771827"/>
            <a:gd name="adj4" fmla="val 8404582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F279F-32CC-49D1-B3BC-B067E5204D91}">
      <dsp:nvSpPr>
        <dsp:cNvPr id="0" name=""/>
        <dsp:cNvSpPr/>
      </dsp:nvSpPr>
      <dsp:spPr>
        <a:xfrm>
          <a:off x="1525053" y="2236794"/>
          <a:ext cx="1604383" cy="1149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INTERPRETATION</a:t>
          </a:r>
        </a:p>
      </dsp:txBody>
      <dsp:txXfrm>
        <a:off x="1525053" y="2236794"/>
        <a:ext cx="1604383" cy="1149930"/>
      </dsp:txXfrm>
    </dsp:sp>
    <dsp:sp modelId="{88BC46F4-9998-425B-8333-80852C337E4B}">
      <dsp:nvSpPr>
        <dsp:cNvPr id="0" name=""/>
        <dsp:cNvSpPr/>
      </dsp:nvSpPr>
      <dsp:spPr>
        <a:xfrm>
          <a:off x="2084322" y="4994"/>
          <a:ext cx="5613530" cy="5613530"/>
        </a:xfrm>
        <a:prstGeom prst="circularArrow">
          <a:avLst>
            <a:gd name="adj1" fmla="val 3995"/>
            <a:gd name="adj2" fmla="val 250613"/>
            <a:gd name="adj3" fmla="val 12944805"/>
            <a:gd name="adj4" fmla="val 11577560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8201B-1457-4765-880B-7E7653B79185}">
      <dsp:nvSpPr>
        <dsp:cNvPr id="0" name=""/>
        <dsp:cNvSpPr/>
      </dsp:nvSpPr>
      <dsp:spPr>
        <a:xfrm>
          <a:off x="2806974" y="16442"/>
          <a:ext cx="1604383" cy="1149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COMMUNICATION</a:t>
          </a:r>
        </a:p>
      </dsp:txBody>
      <dsp:txXfrm>
        <a:off x="2806974" y="16442"/>
        <a:ext cx="1604383" cy="1149930"/>
      </dsp:txXfrm>
    </dsp:sp>
    <dsp:sp modelId="{7C204FE0-0103-46AD-A2BC-D90841CC8474}">
      <dsp:nvSpPr>
        <dsp:cNvPr id="0" name=""/>
        <dsp:cNvSpPr/>
      </dsp:nvSpPr>
      <dsp:spPr>
        <a:xfrm>
          <a:off x="2084210" y="-47042"/>
          <a:ext cx="5613530" cy="5613530"/>
        </a:xfrm>
        <a:prstGeom prst="circularArrow">
          <a:avLst>
            <a:gd name="adj1" fmla="val 3995"/>
            <a:gd name="adj2" fmla="val 250613"/>
            <a:gd name="adj3" fmla="val 16596449"/>
            <a:gd name="adj4" fmla="val 15552938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STEPS OF CONVERSION FROM DATA TO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779A-4995-7E24-4C03-F35C1B9FB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884" y="2564904"/>
            <a:ext cx="9782801" cy="1239837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994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D056297-0CC9-0B98-ED06-F50E91F40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972210"/>
              </p:ext>
            </p:extLst>
          </p:nvPr>
        </p:nvGraphicFramePr>
        <p:xfrm>
          <a:off x="1593850" y="548680"/>
          <a:ext cx="9782175" cy="562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580012" cy="4343400"/>
          </a:xfrm>
        </p:spPr>
        <p:txBody>
          <a:bodyPr>
            <a:normAutofit/>
          </a:bodyPr>
          <a:lstStyle/>
          <a:p>
            <a:r>
              <a:rPr lang="en-US" sz="4400" dirty="0"/>
              <a:t>STEP 1.</a:t>
            </a:r>
          </a:p>
          <a:p>
            <a:r>
              <a:rPr lang="en-US" sz="4400" b="1" u="sng" dirty="0"/>
              <a:t>COLLECTION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826F3AC-96BC-D5CF-490E-266A6E916C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42284" y="693277"/>
            <a:ext cx="662473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Gather raw data from various sources, such as databases, surveys, sensors, or observations.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Ensure the data is accurate, relevant, and complete. </a:t>
            </a:r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90F6E0-A286-C772-3FD7-74F5803F62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5227BB-30AA-C933-9B45-9BFD726A5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820" y="1828800"/>
            <a:ext cx="3888432" cy="4343400"/>
          </a:xfrm>
        </p:spPr>
        <p:txBody>
          <a:bodyPr>
            <a:normAutofit/>
          </a:bodyPr>
          <a:lstStyle/>
          <a:p>
            <a:r>
              <a:rPr lang="en-US" sz="4400" dirty="0"/>
              <a:t>STEP 2.</a:t>
            </a:r>
          </a:p>
          <a:p>
            <a:r>
              <a:rPr lang="en-US" sz="4000" b="1" u="sng" dirty="0"/>
              <a:t>ORGANIZATION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83A7F07-B575-C6DE-3B90-D161A04B8F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42284" y="908721"/>
            <a:ext cx="676875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Structure and categorize the data into a logical format.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tools like spreadsheets, databases, or data management systems for systematic arrangement.</a:t>
            </a:r>
          </a:p>
        </p:txBody>
      </p:sp>
    </p:spTree>
    <p:extLst>
      <p:ext uri="{BB962C8B-B14F-4D97-AF65-F5344CB8AC3E}">
        <p14:creationId xmlns:p14="http://schemas.microsoft.com/office/powerpoint/2010/main" val="128607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6B8C0-01BD-1785-1069-E6CBCDAEA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8F31E3-7C01-9E46-B748-F480FAA5A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820" y="1828800"/>
            <a:ext cx="3888432" cy="4343400"/>
          </a:xfrm>
        </p:spPr>
        <p:txBody>
          <a:bodyPr>
            <a:normAutofit/>
          </a:bodyPr>
          <a:lstStyle/>
          <a:p>
            <a:r>
              <a:rPr lang="en-US" sz="4400" dirty="0"/>
              <a:t>STEP 3.</a:t>
            </a:r>
          </a:p>
          <a:p>
            <a:r>
              <a:rPr lang="en-US" sz="4000" b="1" u="sng" dirty="0"/>
              <a:t>VALIDATION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7D11C0A-4C97-E927-DE99-2E9E87AC79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42284" y="1124164"/>
            <a:ext cx="676875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Checks data for accuracy, consistency and reliability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errors, duplicates, or irrelevant data through cleaning and preprocessing.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5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5D227-5221-7B92-B9AE-09C3E1B3A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B7138A-1D89-C0E6-0EBE-BBA2AE4D7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820" y="1828800"/>
            <a:ext cx="3888432" cy="4343400"/>
          </a:xfrm>
        </p:spPr>
        <p:txBody>
          <a:bodyPr>
            <a:normAutofit/>
          </a:bodyPr>
          <a:lstStyle/>
          <a:p>
            <a:r>
              <a:rPr lang="en-US" sz="4400" dirty="0"/>
              <a:t>STEP 4.</a:t>
            </a:r>
          </a:p>
          <a:p>
            <a:r>
              <a:rPr lang="en-US" sz="4000" b="1" u="sng" dirty="0"/>
              <a:t>PROCESSING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C943E70-DDDE-68CB-57DB-9A7C9ABD7A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42284" y="1278052"/>
            <a:ext cx="676875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and manipulate the data to derive meaningful patterns, trends, or correlations.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statistical tools, algorithms, or software for 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186988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496C5D-575A-2F21-F875-3A3953431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3FE6BE2-4866-1014-F90D-3D66D4F79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820" y="1828800"/>
            <a:ext cx="3888432" cy="4343400"/>
          </a:xfrm>
        </p:spPr>
        <p:txBody>
          <a:bodyPr>
            <a:normAutofit/>
          </a:bodyPr>
          <a:lstStyle/>
          <a:p>
            <a:r>
              <a:rPr lang="en-US" sz="4400" dirty="0"/>
              <a:t>STEP 5.</a:t>
            </a:r>
          </a:p>
          <a:p>
            <a:r>
              <a:rPr lang="en-US" sz="3600" b="1" u="sng" dirty="0"/>
              <a:t>INTERPRETATION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E3D0067-373D-4C34-E5B4-BCDE7FDCD7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70276" y="1043444"/>
            <a:ext cx="676875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 context and meaning to the processed data.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visualization tools like charts, graphs, or dashboards to make the information understandable.</a:t>
            </a:r>
          </a:p>
        </p:txBody>
      </p:sp>
    </p:spTree>
    <p:extLst>
      <p:ext uri="{BB962C8B-B14F-4D97-AF65-F5344CB8AC3E}">
        <p14:creationId xmlns:p14="http://schemas.microsoft.com/office/powerpoint/2010/main" val="359813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9AC76-B961-F49B-6BC7-AED2315136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7EEBA76-7A78-9D91-BE9D-E772CCBEB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820" y="1828800"/>
            <a:ext cx="3888432" cy="4343400"/>
          </a:xfrm>
        </p:spPr>
        <p:txBody>
          <a:bodyPr>
            <a:normAutofit/>
          </a:bodyPr>
          <a:lstStyle/>
          <a:p>
            <a:r>
              <a:rPr lang="en-US" sz="4400" dirty="0"/>
              <a:t>STEP 6.</a:t>
            </a:r>
          </a:p>
          <a:p>
            <a:r>
              <a:rPr lang="en-US" sz="3200" b="1" u="sng" dirty="0"/>
              <a:t>COMMUNICATION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1D91397-0C75-3227-7730-8D839848B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70276" y="1043445"/>
            <a:ext cx="676875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information in a format suitable for decision-making or problem-solving.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the insights with stakeholders through reports, presentations, or automated systems.</a:t>
            </a:r>
          </a:p>
        </p:txBody>
      </p:sp>
    </p:spTree>
    <p:extLst>
      <p:ext uri="{BB962C8B-B14F-4D97-AF65-F5344CB8AC3E}">
        <p14:creationId xmlns:p14="http://schemas.microsoft.com/office/powerpoint/2010/main" val="137350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FF11200-2B17-665F-DD29-DB9E3963B074}"/>
              </a:ext>
            </a:extLst>
          </p:cNvPr>
          <p:cNvSpPr txBox="1"/>
          <p:nvPr/>
        </p:nvSpPr>
        <p:spPr>
          <a:xfrm>
            <a:off x="1261988" y="971436"/>
            <a:ext cx="10513168" cy="5072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Collection</a:t>
            </a:r>
            <a:b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retail company collects customer purchase data from point-of-sale systems, loyalty programs, and online sales portals.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Organization</a:t>
            </a:r>
            <a:b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company organizes the collected data into categories such as product names, purchase dates, customer demographics, and sales amounts in a structured database.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Validation</a:t>
            </a:r>
            <a:b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Duplicate purchase entries are identified and removed, invalid entries (e.g., missing product IDs or purchase amounts) are corrected or flagged for review.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Processing</a:t>
            </a:r>
            <a:b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company applies algorithms to calculate metrics such as total sales, average transaction value, and purchase frequency for each customer.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Interpretation</a:t>
            </a:r>
            <a:b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Sales trends are </a:t>
            </a:r>
            <a:r>
              <a:rPr lang="en-IN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analyzed</a:t>
            </a: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find that certain products sell more during specific seasons, or that a particular demographic prefers premium products.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Communication</a:t>
            </a:r>
            <a:b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dashboard is created to present the insights visually, showing monthly sales trends and demographic preferences, which is shared with the marketing team to tailor campaigns.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02EB14-E721-EE0C-6843-B320654C301C}"/>
              </a:ext>
            </a:extLst>
          </p:cNvPr>
          <p:cNvSpPr txBox="1"/>
          <p:nvPr/>
        </p:nvSpPr>
        <p:spPr>
          <a:xfrm>
            <a:off x="1261988" y="26002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25</TotalTime>
  <Words>372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Euphemia</vt:lpstr>
      <vt:lpstr>Times New Roman</vt:lpstr>
      <vt:lpstr>Math 16x9</vt:lpstr>
      <vt:lpstr>STEPS OF CONVERSION FROM DATA TO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vikrant ravi</dc:creator>
  <cp:lastModifiedBy>vikrant ravi</cp:lastModifiedBy>
  <cp:revision>1</cp:revision>
  <dcterms:created xsi:type="dcterms:W3CDTF">2024-12-08T18:31:25Z</dcterms:created>
  <dcterms:modified xsi:type="dcterms:W3CDTF">2024-12-08T18:57:14Z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